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</p:sldIdLst>
  <p:sldSz cx="9144000" cy="6858000" type="screen4x3"/>
  <p:notesSz cx="68580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37D84-01F6-4376-B280-A89C2906083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5759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B79A3-FF5D-4EC7-B208-8F9717A0EB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31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2E560F-BE69-4A10-8BD6-8695A57A8B79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D0834D-0786-43BB-A1FF-95A597450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7772400" cy="1523999"/>
          </a:xfrm>
        </p:spPr>
        <p:txBody>
          <a:bodyPr>
            <a:normAutofit/>
          </a:bodyPr>
          <a:lstStyle/>
          <a:p>
            <a:r>
              <a:rPr lang="en-US" sz="3800" dirty="0" smtClean="0"/>
              <a:t>7-7 Areas of Circles and Sectors</a:t>
            </a:r>
            <a:br>
              <a:rPr lang="en-US" sz="3800" dirty="0" smtClean="0"/>
            </a:br>
            <a:r>
              <a:rPr lang="en-US" sz="3800" dirty="0" smtClean="0"/>
              <a:t>M11.C.1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38600"/>
            <a:ext cx="7772400" cy="13061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Objectives:</a:t>
            </a:r>
          </a:p>
          <a:p>
            <a:r>
              <a:rPr lang="en-US" dirty="0" smtClean="0"/>
              <a:t>1)To find the areas of circles, sectors, and segments of circles.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area of the segment of the circle.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105400" y="2209800"/>
            <a:ext cx="2895600" cy="3505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553200" y="2209800"/>
            <a:ext cx="0" cy="1752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5" idx="6"/>
          </p:cNvCxnSpPr>
          <p:nvPr/>
        </p:nvCxnSpPr>
        <p:spPr>
          <a:xfrm>
            <a:off x="6555475" y="3962400"/>
            <a:ext cx="14455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0"/>
            <a:endCxn id="5" idx="6"/>
          </p:cNvCxnSpPr>
          <p:nvPr/>
        </p:nvCxnSpPr>
        <p:spPr>
          <a:xfrm>
            <a:off x="6553200" y="2209800"/>
            <a:ext cx="1447800" cy="1752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area of a circle is the product of </a:t>
            </a:r>
            <a:r>
              <a:rPr lang="el-GR" dirty="0" smtClean="0"/>
              <a:t>π</a:t>
            </a:r>
            <a:r>
              <a:rPr lang="en-US" dirty="0" smtClean="0"/>
              <a:t> and the square of the radius. </a:t>
            </a:r>
          </a:p>
          <a:p>
            <a:r>
              <a:rPr lang="en-US" dirty="0" smtClean="0"/>
              <a:t>A = </a:t>
            </a:r>
            <a:r>
              <a:rPr lang="el-GR" dirty="0" smtClean="0"/>
              <a:t>π</a:t>
            </a:r>
            <a:r>
              <a:rPr lang="en-US" dirty="0" smtClean="0"/>
              <a:t>r</a:t>
            </a:r>
            <a:r>
              <a:rPr lang="el-GR" dirty="0" smtClean="0"/>
              <a:t>²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Area of a Circle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72000" y="2362200"/>
            <a:ext cx="2286000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 smtClean="0"/>
              <a:t>A circular archery target has a 2 foot diameter. It is yellow except for a red bulls-eye at the center with a 6-in diameter. Find the area of the yellow region. Round to the nearest whole number.</a:t>
            </a:r>
          </a:p>
          <a:p>
            <a:endParaRPr lang="en-US" sz="2300" dirty="0"/>
          </a:p>
          <a:p>
            <a:pPr marL="109728" indent="0">
              <a:buNone/>
            </a:pP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Real World Connection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352800" y="3352800"/>
            <a:ext cx="2362200" cy="2209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4800" y="4038600"/>
            <a:ext cx="838200" cy="838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more pizza is in a 12-in diameter pizza than in a 10-in pizza?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sector of a circle </a:t>
            </a:r>
            <a:r>
              <a:rPr lang="en-US" dirty="0" smtClean="0"/>
              <a:t>is a region bounded by an arc of the circle and the two radii to the arcs endpoints.</a:t>
            </a:r>
          </a:p>
          <a:p>
            <a:r>
              <a:rPr lang="en-US" dirty="0" smtClean="0"/>
              <a:t>You name a sector using </a:t>
            </a:r>
          </a:p>
          <a:p>
            <a:pPr marL="109728" indent="0">
              <a:buNone/>
            </a:pPr>
            <a:r>
              <a:rPr lang="en-US" dirty="0"/>
              <a:t>o</a:t>
            </a:r>
            <a:r>
              <a:rPr lang="en-US" dirty="0" smtClean="0"/>
              <a:t>ne arc endpoint, the </a:t>
            </a:r>
          </a:p>
          <a:p>
            <a:pPr marL="109728" indent="0">
              <a:buNone/>
            </a:pPr>
            <a:r>
              <a:rPr lang="en-US" dirty="0" smtClean="0"/>
              <a:t>center of the circle, and </a:t>
            </a:r>
          </a:p>
          <a:p>
            <a:pPr marL="109728" indent="0">
              <a:buNone/>
            </a:pPr>
            <a:r>
              <a:rPr lang="en-US" dirty="0" smtClean="0"/>
              <a:t>the other arc endpoint.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116811" y="2800462"/>
            <a:ext cx="2667000" cy="2590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461597" y="3179876"/>
            <a:ext cx="988714" cy="992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7"/>
          </p:cNvCxnSpPr>
          <p:nvPr/>
        </p:nvCxnSpPr>
        <p:spPr>
          <a:xfrm flipH="1">
            <a:off x="6441164" y="3179876"/>
            <a:ext cx="952074" cy="992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area of a sector is a fractional part of the area of the circle.</a:t>
            </a:r>
          </a:p>
          <a:p>
            <a:r>
              <a:rPr lang="en-US" dirty="0" smtClean="0"/>
              <a:t>Formula:</a:t>
            </a:r>
          </a:p>
          <a:p>
            <a:pPr marL="109728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Area of a Sector of a Circle</a:t>
            </a:r>
            <a:endParaRPr lang="en-US" sz="3000" dirty="0"/>
          </a:p>
        </p:txBody>
      </p:sp>
      <p:sp>
        <p:nvSpPr>
          <p:cNvPr id="4" name="Oval 3"/>
          <p:cNvSpPr/>
          <p:nvPr/>
        </p:nvSpPr>
        <p:spPr>
          <a:xfrm>
            <a:off x="5562600" y="3048000"/>
            <a:ext cx="28956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area of the sector. Leave in terms of </a:t>
            </a:r>
            <a:r>
              <a:rPr lang="el-GR" dirty="0" smtClean="0"/>
              <a:t>π</a:t>
            </a:r>
            <a:endParaRPr lang="en-US" dirty="0" smtClean="0"/>
          </a:p>
          <a:p>
            <a:r>
              <a:rPr lang="en-US" dirty="0" smtClean="0"/>
              <a:t>Sector ACB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Finding the Area of a Sector</a:t>
            </a:r>
            <a:endParaRPr lang="en-US" sz="3300" dirty="0"/>
          </a:p>
        </p:txBody>
      </p:sp>
      <p:sp>
        <p:nvSpPr>
          <p:cNvPr id="4" name="Oval 3"/>
          <p:cNvSpPr/>
          <p:nvPr/>
        </p:nvSpPr>
        <p:spPr>
          <a:xfrm>
            <a:off x="5257800" y="2895600"/>
            <a:ext cx="2667000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chord</a:t>
            </a:r>
            <a:r>
              <a:rPr lang="en-US" dirty="0" smtClean="0"/>
              <a:t> is a line that goes from one point on a circle to another, not going through the center.</a:t>
            </a:r>
          </a:p>
          <a:p>
            <a:r>
              <a:rPr lang="en-US" dirty="0" smtClean="0"/>
              <a:t>A part of a circle bounded by an arc and the segment joining its endpoints is a </a:t>
            </a:r>
            <a:r>
              <a:rPr lang="en-US" u="sng" dirty="0" smtClean="0"/>
              <a:t>segment of a circle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867400" y="4038600"/>
            <a:ext cx="2438400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400" dirty="0" smtClean="0"/>
              <a:t>Area of Sector 	Area of Triangle    Area of Segment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-                          =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of a Segment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85800" y="2209800"/>
            <a:ext cx="1981200" cy="2133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533633" y="2209800"/>
            <a:ext cx="1981200" cy="216658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553200" y="2209800"/>
            <a:ext cx="1981200" cy="216658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33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187</TotalTime>
  <Words>267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7-7 Areas of Circles and Sectors M11.C.1</vt:lpstr>
      <vt:lpstr> Area of a Circle</vt:lpstr>
      <vt:lpstr>Example: Real World Connection</vt:lpstr>
      <vt:lpstr>Example</vt:lpstr>
      <vt:lpstr>Vocabulary</vt:lpstr>
      <vt:lpstr>Area of a Sector of a Circle</vt:lpstr>
      <vt:lpstr>Finding the Area of a Sector</vt:lpstr>
      <vt:lpstr>Vocabulary</vt:lpstr>
      <vt:lpstr>Area of a Segment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7-7 Areas of Circles and Sectors M11.C.1</dc:title>
  <dc:creator>jtc5056</dc:creator>
  <cp:lastModifiedBy>User</cp:lastModifiedBy>
  <cp:revision>15</cp:revision>
  <dcterms:created xsi:type="dcterms:W3CDTF">2011-10-03T22:45:48Z</dcterms:created>
  <dcterms:modified xsi:type="dcterms:W3CDTF">2013-12-18T13:09:49Z</dcterms:modified>
</cp:coreProperties>
</file>